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2" d="100"/>
          <a:sy n="102" d="100"/>
        </p:scale>
        <p:origin x="126" y="3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A193B-6ECF-C88B-69B7-88DBEE5900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9F6196-33B3-8E20-497B-CAB4408459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337AF4B-653F-0A76-F2F2-0AF79843FDB3}"/>
              </a:ext>
            </a:extLst>
          </p:cNvPr>
          <p:cNvSpPr>
            <a:spLocks noGrp="1"/>
          </p:cNvSpPr>
          <p:nvPr>
            <p:ph type="dt" sz="half" idx="10"/>
          </p:nvPr>
        </p:nvSpPr>
        <p:spPr/>
        <p:txBody>
          <a:bodyPr/>
          <a:lstStyle/>
          <a:p>
            <a:fld id="{D8F14BDA-4B77-496B-A674-91C0252D5798}" type="datetimeFigureOut">
              <a:rPr lang="en-US" smtClean="0"/>
              <a:t>5/11/2023</a:t>
            </a:fld>
            <a:endParaRPr lang="en-US"/>
          </a:p>
        </p:txBody>
      </p:sp>
      <p:sp>
        <p:nvSpPr>
          <p:cNvPr id="5" name="Footer Placeholder 4">
            <a:extLst>
              <a:ext uri="{FF2B5EF4-FFF2-40B4-BE49-F238E27FC236}">
                <a16:creationId xmlns:a16="http://schemas.microsoft.com/office/drawing/2014/main" id="{4427489A-9D5A-76A0-94AB-93484B66CC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849CE0-46EA-FE7B-181D-0CBAC681D63A}"/>
              </a:ext>
            </a:extLst>
          </p:cNvPr>
          <p:cNvSpPr>
            <a:spLocks noGrp="1"/>
          </p:cNvSpPr>
          <p:nvPr>
            <p:ph type="sldNum" sz="quarter" idx="12"/>
          </p:nvPr>
        </p:nvSpPr>
        <p:spPr/>
        <p:txBody>
          <a:bodyPr/>
          <a:lstStyle/>
          <a:p>
            <a:fld id="{52954ACB-396F-4E47-B943-F508FF3DF7FE}" type="slidenum">
              <a:rPr lang="en-US" smtClean="0"/>
              <a:t>‹#›</a:t>
            </a:fld>
            <a:endParaRPr lang="en-US"/>
          </a:p>
        </p:txBody>
      </p:sp>
    </p:spTree>
    <p:extLst>
      <p:ext uri="{BB962C8B-B14F-4D97-AF65-F5344CB8AC3E}">
        <p14:creationId xmlns:p14="http://schemas.microsoft.com/office/powerpoint/2010/main" val="3369669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AABC1-3122-E012-FB3A-CA8275B32A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1EC77E-A6E0-0FF9-243F-0C1786D16B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435CA2-6042-1F07-9480-5D4F55C8FD7D}"/>
              </a:ext>
            </a:extLst>
          </p:cNvPr>
          <p:cNvSpPr>
            <a:spLocks noGrp="1"/>
          </p:cNvSpPr>
          <p:nvPr>
            <p:ph type="dt" sz="half" idx="10"/>
          </p:nvPr>
        </p:nvSpPr>
        <p:spPr/>
        <p:txBody>
          <a:bodyPr/>
          <a:lstStyle/>
          <a:p>
            <a:fld id="{D8F14BDA-4B77-496B-A674-91C0252D5798}" type="datetimeFigureOut">
              <a:rPr lang="en-US" smtClean="0"/>
              <a:t>5/11/2023</a:t>
            </a:fld>
            <a:endParaRPr lang="en-US"/>
          </a:p>
        </p:txBody>
      </p:sp>
      <p:sp>
        <p:nvSpPr>
          <p:cNvPr id="5" name="Footer Placeholder 4">
            <a:extLst>
              <a:ext uri="{FF2B5EF4-FFF2-40B4-BE49-F238E27FC236}">
                <a16:creationId xmlns:a16="http://schemas.microsoft.com/office/drawing/2014/main" id="{9E476CEA-DB98-963F-A5A2-3D0F9A2E6D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3231D-AF1C-D82E-858F-03702B0D95E5}"/>
              </a:ext>
            </a:extLst>
          </p:cNvPr>
          <p:cNvSpPr>
            <a:spLocks noGrp="1"/>
          </p:cNvSpPr>
          <p:nvPr>
            <p:ph type="sldNum" sz="quarter" idx="12"/>
          </p:nvPr>
        </p:nvSpPr>
        <p:spPr/>
        <p:txBody>
          <a:bodyPr/>
          <a:lstStyle/>
          <a:p>
            <a:fld id="{52954ACB-396F-4E47-B943-F508FF3DF7FE}" type="slidenum">
              <a:rPr lang="en-US" smtClean="0"/>
              <a:t>‹#›</a:t>
            </a:fld>
            <a:endParaRPr lang="en-US"/>
          </a:p>
        </p:txBody>
      </p:sp>
    </p:spTree>
    <p:extLst>
      <p:ext uri="{BB962C8B-B14F-4D97-AF65-F5344CB8AC3E}">
        <p14:creationId xmlns:p14="http://schemas.microsoft.com/office/powerpoint/2010/main" val="4005455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2682F-2D81-EAC5-07C2-83E8D99445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DA3D40-3C6B-6733-54D6-120FB08F2B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351669-98F4-9C2B-EC20-9F2D5A1BCB2B}"/>
              </a:ext>
            </a:extLst>
          </p:cNvPr>
          <p:cNvSpPr>
            <a:spLocks noGrp="1"/>
          </p:cNvSpPr>
          <p:nvPr>
            <p:ph type="dt" sz="half" idx="10"/>
          </p:nvPr>
        </p:nvSpPr>
        <p:spPr/>
        <p:txBody>
          <a:bodyPr/>
          <a:lstStyle/>
          <a:p>
            <a:fld id="{D8F14BDA-4B77-496B-A674-91C0252D5798}" type="datetimeFigureOut">
              <a:rPr lang="en-US" smtClean="0"/>
              <a:t>5/11/2023</a:t>
            </a:fld>
            <a:endParaRPr lang="en-US"/>
          </a:p>
        </p:txBody>
      </p:sp>
      <p:sp>
        <p:nvSpPr>
          <p:cNvPr id="5" name="Footer Placeholder 4">
            <a:extLst>
              <a:ext uri="{FF2B5EF4-FFF2-40B4-BE49-F238E27FC236}">
                <a16:creationId xmlns:a16="http://schemas.microsoft.com/office/drawing/2014/main" id="{89DC031F-C945-B041-1136-C6DFC3C465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BD60AB-D2F8-785D-0777-B811BD0CE504}"/>
              </a:ext>
            </a:extLst>
          </p:cNvPr>
          <p:cNvSpPr>
            <a:spLocks noGrp="1"/>
          </p:cNvSpPr>
          <p:nvPr>
            <p:ph type="sldNum" sz="quarter" idx="12"/>
          </p:nvPr>
        </p:nvSpPr>
        <p:spPr/>
        <p:txBody>
          <a:bodyPr/>
          <a:lstStyle/>
          <a:p>
            <a:fld id="{52954ACB-396F-4E47-B943-F508FF3DF7FE}" type="slidenum">
              <a:rPr lang="en-US" smtClean="0"/>
              <a:t>‹#›</a:t>
            </a:fld>
            <a:endParaRPr lang="en-US"/>
          </a:p>
        </p:txBody>
      </p:sp>
    </p:spTree>
    <p:extLst>
      <p:ext uri="{BB962C8B-B14F-4D97-AF65-F5344CB8AC3E}">
        <p14:creationId xmlns:p14="http://schemas.microsoft.com/office/powerpoint/2010/main" val="796225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56796-F877-8AB3-0B50-52C77EFE0F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E00D28-2FE7-D58B-A5B2-0B7F5161F3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37D34CD-07DB-C0EB-16A3-6BCE32885C7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B89333-BE13-A532-7A3A-97EC525022A7}"/>
              </a:ext>
            </a:extLst>
          </p:cNvPr>
          <p:cNvSpPr>
            <a:spLocks noGrp="1"/>
          </p:cNvSpPr>
          <p:nvPr>
            <p:ph type="dt" sz="half" idx="10"/>
          </p:nvPr>
        </p:nvSpPr>
        <p:spPr/>
        <p:txBody>
          <a:bodyPr/>
          <a:lstStyle/>
          <a:p>
            <a:fld id="{D8F14BDA-4B77-496B-A674-91C0252D5798}" type="datetimeFigureOut">
              <a:rPr lang="en-US" smtClean="0"/>
              <a:t>5/11/2023</a:t>
            </a:fld>
            <a:endParaRPr lang="en-US"/>
          </a:p>
        </p:txBody>
      </p:sp>
      <p:sp>
        <p:nvSpPr>
          <p:cNvPr id="6" name="Footer Placeholder 5">
            <a:extLst>
              <a:ext uri="{FF2B5EF4-FFF2-40B4-BE49-F238E27FC236}">
                <a16:creationId xmlns:a16="http://schemas.microsoft.com/office/drawing/2014/main" id="{572355F4-3A61-89B6-96CD-A005567BCD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433431-8ED2-3682-4310-1D954B153056}"/>
              </a:ext>
            </a:extLst>
          </p:cNvPr>
          <p:cNvSpPr>
            <a:spLocks noGrp="1"/>
          </p:cNvSpPr>
          <p:nvPr>
            <p:ph type="sldNum" sz="quarter" idx="12"/>
          </p:nvPr>
        </p:nvSpPr>
        <p:spPr/>
        <p:txBody>
          <a:bodyPr/>
          <a:lstStyle/>
          <a:p>
            <a:fld id="{52954ACB-396F-4E47-B943-F508FF3DF7FE}" type="slidenum">
              <a:rPr lang="en-US" smtClean="0"/>
              <a:t>‹#›</a:t>
            </a:fld>
            <a:endParaRPr lang="en-US"/>
          </a:p>
        </p:txBody>
      </p:sp>
    </p:spTree>
    <p:extLst>
      <p:ext uri="{BB962C8B-B14F-4D97-AF65-F5344CB8AC3E}">
        <p14:creationId xmlns:p14="http://schemas.microsoft.com/office/powerpoint/2010/main" val="3700775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C8368-3C6A-B2C5-F6B7-AD5EE488461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CDFD9CC-CB38-8F65-9A7D-CE43910012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E258A85-E947-B14E-6B96-F02B73A039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F742D2-A640-5821-FCE6-E41A7DE9F3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C7BB38-C792-20B7-1492-A5F0EDF906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D8D351-AB07-89F3-F50D-0E050397250A}"/>
              </a:ext>
            </a:extLst>
          </p:cNvPr>
          <p:cNvSpPr>
            <a:spLocks noGrp="1"/>
          </p:cNvSpPr>
          <p:nvPr>
            <p:ph type="dt" sz="half" idx="10"/>
          </p:nvPr>
        </p:nvSpPr>
        <p:spPr/>
        <p:txBody>
          <a:bodyPr/>
          <a:lstStyle/>
          <a:p>
            <a:fld id="{D8F14BDA-4B77-496B-A674-91C0252D5798}" type="datetimeFigureOut">
              <a:rPr lang="en-US" smtClean="0"/>
              <a:t>5/11/2023</a:t>
            </a:fld>
            <a:endParaRPr lang="en-US"/>
          </a:p>
        </p:txBody>
      </p:sp>
      <p:sp>
        <p:nvSpPr>
          <p:cNvPr id="8" name="Footer Placeholder 7">
            <a:extLst>
              <a:ext uri="{FF2B5EF4-FFF2-40B4-BE49-F238E27FC236}">
                <a16:creationId xmlns:a16="http://schemas.microsoft.com/office/drawing/2014/main" id="{DFBB0FFC-DC33-3494-CA89-75B4024B813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BB96A29-B95C-F94D-08A1-E36201023D21}"/>
              </a:ext>
            </a:extLst>
          </p:cNvPr>
          <p:cNvSpPr>
            <a:spLocks noGrp="1"/>
          </p:cNvSpPr>
          <p:nvPr>
            <p:ph type="sldNum" sz="quarter" idx="12"/>
          </p:nvPr>
        </p:nvSpPr>
        <p:spPr/>
        <p:txBody>
          <a:bodyPr/>
          <a:lstStyle/>
          <a:p>
            <a:fld id="{52954ACB-396F-4E47-B943-F508FF3DF7FE}" type="slidenum">
              <a:rPr lang="en-US" smtClean="0"/>
              <a:t>‹#›</a:t>
            </a:fld>
            <a:endParaRPr lang="en-US"/>
          </a:p>
        </p:txBody>
      </p:sp>
    </p:spTree>
    <p:extLst>
      <p:ext uri="{BB962C8B-B14F-4D97-AF65-F5344CB8AC3E}">
        <p14:creationId xmlns:p14="http://schemas.microsoft.com/office/powerpoint/2010/main" val="2578911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6BA17-9367-28E7-79EE-E098AA748C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65E4C7-4C4A-E4C1-B12A-2CC1CD8B8C1B}"/>
              </a:ext>
            </a:extLst>
          </p:cNvPr>
          <p:cNvSpPr>
            <a:spLocks noGrp="1"/>
          </p:cNvSpPr>
          <p:nvPr>
            <p:ph type="dt" sz="half" idx="10"/>
          </p:nvPr>
        </p:nvSpPr>
        <p:spPr/>
        <p:txBody>
          <a:bodyPr/>
          <a:lstStyle/>
          <a:p>
            <a:fld id="{D8F14BDA-4B77-496B-A674-91C0252D5798}" type="datetimeFigureOut">
              <a:rPr lang="en-US" smtClean="0"/>
              <a:t>5/11/2023</a:t>
            </a:fld>
            <a:endParaRPr lang="en-US"/>
          </a:p>
        </p:txBody>
      </p:sp>
      <p:sp>
        <p:nvSpPr>
          <p:cNvPr id="4" name="Footer Placeholder 3">
            <a:extLst>
              <a:ext uri="{FF2B5EF4-FFF2-40B4-BE49-F238E27FC236}">
                <a16:creationId xmlns:a16="http://schemas.microsoft.com/office/drawing/2014/main" id="{20AE4C37-7F77-0BC7-CCF1-AA7D8F359E7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144A552-927B-7990-4A9C-F8BE0D38EFDB}"/>
              </a:ext>
            </a:extLst>
          </p:cNvPr>
          <p:cNvSpPr>
            <a:spLocks noGrp="1"/>
          </p:cNvSpPr>
          <p:nvPr>
            <p:ph type="sldNum" sz="quarter" idx="12"/>
          </p:nvPr>
        </p:nvSpPr>
        <p:spPr/>
        <p:txBody>
          <a:bodyPr/>
          <a:lstStyle/>
          <a:p>
            <a:fld id="{52954ACB-396F-4E47-B943-F508FF3DF7FE}" type="slidenum">
              <a:rPr lang="en-US" smtClean="0"/>
              <a:t>‹#›</a:t>
            </a:fld>
            <a:endParaRPr lang="en-US"/>
          </a:p>
        </p:txBody>
      </p:sp>
    </p:spTree>
    <p:extLst>
      <p:ext uri="{BB962C8B-B14F-4D97-AF65-F5344CB8AC3E}">
        <p14:creationId xmlns:p14="http://schemas.microsoft.com/office/powerpoint/2010/main" val="1036830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83DF91-34CF-EF6B-FD53-6AD46D91BE22}"/>
              </a:ext>
            </a:extLst>
          </p:cNvPr>
          <p:cNvSpPr>
            <a:spLocks noGrp="1"/>
          </p:cNvSpPr>
          <p:nvPr>
            <p:ph type="dt" sz="half" idx="10"/>
          </p:nvPr>
        </p:nvSpPr>
        <p:spPr/>
        <p:txBody>
          <a:bodyPr/>
          <a:lstStyle/>
          <a:p>
            <a:fld id="{D8F14BDA-4B77-496B-A674-91C0252D5798}" type="datetimeFigureOut">
              <a:rPr lang="en-US" smtClean="0"/>
              <a:t>5/11/2023</a:t>
            </a:fld>
            <a:endParaRPr lang="en-US"/>
          </a:p>
        </p:txBody>
      </p:sp>
      <p:sp>
        <p:nvSpPr>
          <p:cNvPr id="3" name="Footer Placeholder 2">
            <a:extLst>
              <a:ext uri="{FF2B5EF4-FFF2-40B4-BE49-F238E27FC236}">
                <a16:creationId xmlns:a16="http://schemas.microsoft.com/office/drawing/2014/main" id="{654D1A23-9D43-95C5-7B73-8DF083C6331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803D2CE-E1B1-6F25-B476-A5B1A9980EE3}"/>
              </a:ext>
            </a:extLst>
          </p:cNvPr>
          <p:cNvSpPr>
            <a:spLocks noGrp="1"/>
          </p:cNvSpPr>
          <p:nvPr>
            <p:ph type="sldNum" sz="quarter" idx="12"/>
          </p:nvPr>
        </p:nvSpPr>
        <p:spPr/>
        <p:txBody>
          <a:bodyPr/>
          <a:lstStyle/>
          <a:p>
            <a:fld id="{52954ACB-396F-4E47-B943-F508FF3DF7FE}" type="slidenum">
              <a:rPr lang="en-US" smtClean="0"/>
              <a:t>‹#›</a:t>
            </a:fld>
            <a:endParaRPr lang="en-US"/>
          </a:p>
        </p:txBody>
      </p:sp>
    </p:spTree>
    <p:extLst>
      <p:ext uri="{BB962C8B-B14F-4D97-AF65-F5344CB8AC3E}">
        <p14:creationId xmlns:p14="http://schemas.microsoft.com/office/powerpoint/2010/main" val="2247354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3709E-A2B7-1D9D-D6F6-79539F2F2D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8301164-7B26-1CF0-9377-A6E7C32D9A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B0BF27C-103B-F73C-8CFA-68ECA543C9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721554-3B5C-FACE-F374-86F09DA21B4F}"/>
              </a:ext>
            </a:extLst>
          </p:cNvPr>
          <p:cNvSpPr>
            <a:spLocks noGrp="1"/>
          </p:cNvSpPr>
          <p:nvPr>
            <p:ph type="dt" sz="half" idx="10"/>
          </p:nvPr>
        </p:nvSpPr>
        <p:spPr/>
        <p:txBody>
          <a:bodyPr/>
          <a:lstStyle/>
          <a:p>
            <a:fld id="{D8F14BDA-4B77-496B-A674-91C0252D5798}" type="datetimeFigureOut">
              <a:rPr lang="en-US" smtClean="0"/>
              <a:t>5/11/2023</a:t>
            </a:fld>
            <a:endParaRPr lang="en-US"/>
          </a:p>
        </p:txBody>
      </p:sp>
      <p:sp>
        <p:nvSpPr>
          <p:cNvPr id="6" name="Footer Placeholder 5">
            <a:extLst>
              <a:ext uri="{FF2B5EF4-FFF2-40B4-BE49-F238E27FC236}">
                <a16:creationId xmlns:a16="http://schemas.microsoft.com/office/drawing/2014/main" id="{84A02B7A-F817-FF42-AD23-1218749614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8BDF87-C53C-F404-158A-F8D8794E252C}"/>
              </a:ext>
            </a:extLst>
          </p:cNvPr>
          <p:cNvSpPr>
            <a:spLocks noGrp="1"/>
          </p:cNvSpPr>
          <p:nvPr>
            <p:ph type="sldNum" sz="quarter" idx="12"/>
          </p:nvPr>
        </p:nvSpPr>
        <p:spPr/>
        <p:txBody>
          <a:bodyPr/>
          <a:lstStyle/>
          <a:p>
            <a:fld id="{52954ACB-396F-4E47-B943-F508FF3DF7FE}" type="slidenum">
              <a:rPr lang="en-US" smtClean="0"/>
              <a:t>‹#›</a:t>
            </a:fld>
            <a:endParaRPr lang="en-US"/>
          </a:p>
        </p:txBody>
      </p:sp>
    </p:spTree>
    <p:extLst>
      <p:ext uri="{BB962C8B-B14F-4D97-AF65-F5344CB8AC3E}">
        <p14:creationId xmlns:p14="http://schemas.microsoft.com/office/powerpoint/2010/main" val="54316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DE842-A8B5-6999-3843-8177B426B1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FDB921-08EF-6B3A-8B05-E29D8437F0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13DE52E-D8F6-BE9F-2D81-487F44B35C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CF8CF4-C5C4-AB91-D8EE-02290D49B692}"/>
              </a:ext>
            </a:extLst>
          </p:cNvPr>
          <p:cNvSpPr>
            <a:spLocks noGrp="1"/>
          </p:cNvSpPr>
          <p:nvPr>
            <p:ph type="dt" sz="half" idx="10"/>
          </p:nvPr>
        </p:nvSpPr>
        <p:spPr/>
        <p:txBody>
          <a:bodyPr/>
          <a:lstStyle/>
          <a:p>
            <a:fld id="{D8F14BDA-4B77-496B-A674-91C0252D5798}" type="datetimeFigureOut">
              <a:rPr lang="en-US" smtClean="0"/>
              <a:t>5/11/2023</a:t>
            </a:fld>
            <a:endParaRPr lang="en-US"/>
          </a:p>
        </p:txBody>
      </p:sp>
      <p:sp>
        <p:nvSpPr>
          <p:cNvPr id="6" name="Footer Placeholder 5">
            <a:extLst>
              <a:ext uri="{FF2B5EF4-FFF2-40B4-BE49-F238E27FC236}">
                <a16:creationId xmlns:a16="http://schemas.microsoft.com/office/drawing/2014/main" id="{14E07495-A3AA-C6CA-D918-66321D4CB0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FADFEE-7B1A-F290-441E-973839C9ADB0}"/>
              </a:ext>
            </a:extLst>
          </p:cNvPr>
          <p:cNvSpPr>
            <a:spLocks noGrp="1"/>
          </p:cNvSpPr>
          <p:nvPr>
            <p:ph type="sldNum" sz="quarter" idx="12"/>
          </p:nvPr>
        </p:nvSpPr>
        <p:spPr/>
        <p:txBody>
          <a:bodyPr/>
          <a:lstStyle/>
          <a:p>
            <a:fld id="{52954ACB-396F-4E47-B943-F508FF3DF7FE}" type="slidenum">
              <a:rPr lang="en-US" smtClean="0"/>
              <a:t>‹#›</a:t>
            </a:fld>
            <a:endParaRPr lang="en-US"/>
          </a:p>
        </p:txBody>
      </p:sp>
    </p:spTree>
    <p:extLst>
      <p:ext uri="{BB962C8B-B14F-4D97-AF65-F5344CB8AC3E}">
        <p14:creationId xmlns:p14="http://schemas.microsoft.com/office/powerpoint/2010/main" val="2588062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AFD29-108D-FF54-311A-391AD51466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170345-3C03-2D48-FCD6-B153AD828A4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8D4803-0467-F8BF-CE65-F5A3BE272524}"/>
              </a:ext>
            </a:extLst>
          </p:cNvPr>
          <p:cNvSpPr>
            <a:spLocks noGrp="1"/>
          </p:cNvSpPr>
          <p:nvPr>
            <p:ph type="dt" sz="half" idx="10"/>
          </p:nvPr>
        </p:nvSpPr>
        <p:spPr/>
        <p:txBody>
          <a:bodyPr/>
          <a:lstStyle/>
          <a:p>
            <a:fld id="{D8F14BDA-4B77-496B-A674-91C0252D5798}" type="datetimeFigureOut">
              <a:rPr lang="en-US" smtClean="0"/>
              <a:t>5/11/2023</a:t>
            </a:fld>
            <a:endParaRPr lang="en-US"/>
          </a:p>
        </p:txBody>
      </p:sp>
      <p:sp>
        <p:nvSpPr>
          <p:cNvPr id="5" name="Footer Placeholder 4">
            <a:extLst>
              <a:ext uri="{FF2B5EF4-FFF2-40B4-BE49-F238E27FC236}">
                <a16:creationId xmlns:a16="http://schemas.microsoft.com/office/drawing/2014/main" id="{E4FBAFAA-1995-9E53-8096-D766A5B416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1B050A-7A1C-E1FE-319F-3A8EBA014D83}"/>
              </a:ext>
            </a:extLst>
          </p:cNvPr>
          <p:cNvSpPr>
            <a:spLocks noGrp="1"/>
          </p:cNvSpPr>
          <p:nvPr>
            <p:ph type="sldNum" sz="quarter" idx="12"/>
          </p:nvPr>
        </p:nvSpPr>
        <p:spPr/>
        <p:txBody>
          <a:bodyPr/>
          <a:lstStyle/>
          <a:p>
            <a:fld id="{52954ACB-396F-4E47-B943-F508FF3DF7FE}" type="slidenum">
              <a:rPr lang="en-US" smtClean="0"/>
              <a:t>‹#›</a:t>
            </a:fld>
            <a:endParaRPr lang="en-US"/>
          </a:p>
        </p:txBody>
      </p:sp>
    </p:spTree>
    <p:extLst>
      <p:ext uri="{BB962C8B-B14F-4D97-AF65-F5344CB8AC3E}">
        <p14:creationId xmlns:p14="http://schemas.microsoft.com/office/powerpoint/2010/main" val="3321828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511499-7D46-E8CE-4C7E-6F183CD3C4B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2FC0F0-DE02-D321-AA18-3505554CD87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701C1C-2825-FB8D-BB50-00F89854E616}"/>
              </a:ext>
            </a:extLst>
          </p:cNvPr>
          <p:cNvSpPr>
            <a:spLocks noGrp="1"/>
          </p:cNvSpPr>
          <p:nvPr>
            <p:ph type="dt" sz="half" idx="10"/>
          </p:nvPr>
        </p:nvSpPr>
        <p:spPr/>
        <p:txBody>
          <a:bodyPr/>
          <a:lstStyle/>
          <a:p>
            <a:fld id="{D8F14BDA-4B77-496B-A674-91C0252D5798}" type="datetimeFigureOut">
              <a:rPr lang="en-US" smtClean="0"/>
              <a:t>5/11/2023</a:t>
            </a:fld>
            <a:endParaRPr lang="en-US"/>
          </a:p>
        </p:txBody>
      </p:sp>
      <p:sp>
        <p:nvSpPr>
          <p:cNvPr id="5" name="Footer Placeholder 4">
            <a:extLst>
              <a:ext uri="{FF2B5EF4-FFF2-40B4-BE49-F238E27FC236}">
                <a16:creationId xmlns:a16="http://schemas.microsoft.com/office/drawing/2014/main" id="{187FABB1-C3B0-535E-0345-CAF229BEA5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151AE0-AA2D-1F59-F840-404AD4636703}"/>
              </a:ext>
            </a:extLst>
          </p:cNvPr>
          <p:cNvSpPr>
            <a:spLocks noGrp="1"/>
          </p:cNvSpPr>
          <p:nvPr>
            <p:ph type="sldNum" sz="quarter" idx="12"/>
          </p:nvPr>
        </p:nvSpPr>
        <p:spPr/>
        <p:txBody>
          <a:bodyPr/>
          <a:lstStyle/>
          <a:p>
            <a:fld id="{52954ACB-396F-4E47-B943-F508FF3DF7FE}" type="slidenum">
              <a:rPr lang="en-US" smtClean="0"/>
              <a:t>‹#›</a:t>
            </a:fld>
            <a:endParaRPr lang="en-US"/>
          </a:p>
        </p:txBody>
      </p:sp>
    </p:spTree>
    <p:extLst>
      <p:ext uri="{BB962C8B-B14F-4D97-AF65-F5344CB8AC3E}">
        <p14:creationId xmlns:p14="http://schemas.microsoft.com/office/powerpoint/2010/main" val="517604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47D883-FC49-44E7-7569-590A89E527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F27ADE-12B6-CD70-AEDE-B5EECF135D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7EA339-3E4C-1331-B987-A7FE125D4D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F14BDA-4B77-496B-A674-91C0252D5798}" type="datetimeFigureOut">
              <a:rPr lang="en-US" smtClean="0"/>
              <a:t>5/11/2023</a:t>
            </a:fld>
            <a:endParaRPr lang="en-US"/>
          </a:p>
        </p:txBody>
      </p:sp>
      <p:sp>
        <p:nvSpPr>
          <p:cNvPr id="5" name="Footer Placeholder 4">
            <a:extLst>
              <a:ext uri="{FF2B5EF4-FFF2-40B4-BE49-F238E27FC236}">
                <a16:creationId xmlns:a16="http://schemas.microsoft.com/office/drawing/2014/main" id="{84A71E64-A2C9-A0AE-D92E-2A1BFCC2F0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A0C9292-AD58-4897-EC76-FE99484D32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954ACB-396F-4E47-B943-F508FF3DF7FE}" type="slidenum">
              <a:rPr lang="en-US" smtClean="0"/>
              <a:t>‹#›</a:t>
            </a:fld>
            <a:endParaRPr lang="en-US"/>
          </a:p>
        </p:txBody>
      </p:sp>
    </p:spTree>
    <p:extLst>
      <p:ext uri="{BB962C8B-B14F-4D97-AF65-F5344CB8AC3E}">
        <p14:creationId xmlns:p14="http://schemas.microsoft.com/office/powerpoint/2010/main" val="2744568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C32EE-E9EA-B1E1-1023-DDCE2EF2A59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4C0E605-E0E7-1A80-5C07-151DE01DDCD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264970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5000">
              <a:srgbClr val="447FB4">
                <a:lumMod val="53000"/>
              </a:srgbClr>
            </a:gs>
            <a:gs pos="11000">
              <a:schemeClr val="accent5">
                <a:lumMod val="95000"/>
                <a:lumOff val="5000"/>
              </a:schemeClr>
            </a:gs>
            <a:gs pos="100000">
              <a:schemeClr val="accent5">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B61BC-8E1C-2D39-B9AA-1CFFD32F4256}"/>
              </a:ext>
            </a:extLst>
          </p:cNvPr>
          <p:cNvSpPr>
            <a:spLocks noGrp="1"/>
          </p:cNvSpPr>
          <p:nvPr>
            <p:ph type="ctrTitle"/>
          </p:nvPr>
        </p:nvSpPr>
        <p:spPr>
          <a:xfrm>
            <a:off x="1524000" y="3149069"/>
            <a:ext cx="9144000" cy="1191636"/>
          </a:xfrm>
        </p:spPr>
        <p:txBody>
          <a:bodyPr/>
          <a:lstStyle/>
          <a:p>
            <a:r>
              <a:rPr lang="en-US" dirty="0">
                <a:solidFill>
                  <a:schemeClr val="bg1"/>
                </a:solidFill>
                <a:latin typeface="Bookman Old Style" panose="02050604050505020204" pitchFamily="18" charset="0"/>
              </a:rPr>
              <a:t>ROMANS 2:1-16</a:t>
            </a:r>
          </a:p>
        </p:txBody>
      </p:sp>
      <p:sp>
        <p:nvSpPr>
          <p:cNvPr id="3" name="Subtitle 2">
            <a:extLst>
              <a:ext uri="{FF2B5EF4-FFF2-40B4-BE49-F238E27FC236}">
                <a16:creationId xmlns:a16="http://schemas.microsoft.com/office/drawing/2014/main" id="{EA5CE13B-5939-47C6-F504-0DB635758C4F}"/>
              </a:ext>
            </a:extLst>
          </p:cNvPr>
          <p:cNvSpPr>
            <a:spLocks noGrp="1"/>
          </p:cNvSpPr>
          <p:nvPr>
            <p:ph type="subTitle" idx="1"/>
          </p:nvPr>
        </p:nvSpPr>
        <p:spPr>
          <a:xfrm>
            <a:off x="1524000" y="4735413"/>
            <a:ext cx="9144000" cy="944418"/>
          </a:xfrm>
        </p:spPr>
        <p:txBody>
          <a:bodyPr>
            <a:normAutofit/>
          </a:bodyPr>
          <a:lstStyle/>
          <a:p>
            <a:r>
              <a:rPr lang="en-US" sz="4400" dirty="0">
                <a:solidFill>
                  <a:schemeClr val="bg1"/>
                </a:solidFill>
                <a:latin typeface="Bookman Old Style" panose="02050604050505020204" pitchFamily="18" charset="0"/>
              </a:rPr>
              <a:t>Acts 17:30,31</a:t>
            </a:r>
          </a:p>
        </p:txBody>
      </p:sp>
      <p:sp>
        <p:nvSpPr>
          <p:cNvPr id="4" name="Rectangle 3">
            <a:extLst>
              <a:ext uri="{FF2B5EF4-FFF2-40B4-BE49-F238E27FC236}">
                <a16:creationId xmlns:a16="http://schemas.microsoft.com/office/drawing/2014/main" id="{8C6F49D7-3377-D75C-8ECB-FD462548DFD8}"/>
              </a:ext>
            </a:extLst>
          </p:cNvPr>
          <p:cNvSpPr/>
          <p:nvPr/>
        </p:nvSpPr>
        <p:spPr>
          <a:xfrm>
            <a:off x="604625" y="446038"/>
            <a:ext cx="10982750" cy="2308324"/>
          </a:xfrm>
          <a:prstGeom prst="rect">
            <a:avLst/>
          </a:prstGeom>
          <a:noFill/>
        </p:spPr>
        <p:txBody>
          <a:bodyPr wrap="none" lIns="91440" tIns="45720" rIns="91440" bIns="45720">
            <a:spAutoFit/>
          </a:bodyPr>
          <a:lstStyle/>
          <a:p>
            <a:pPr algn="ctr"/>
            <a:r>
              <a:rPr lang="en-US" sz="72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THE RIGHTEOUS JUDGMENT</a:t>
            </a:r>
          </a:p>
          <a:p>
            <a:pPr algn="ctr"/>
            <a:r>
              <a:rPr lang="en-US" sz="72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OF GOD</a:t>
            </a:r>
          </a:p>
        </p:txBody>
      </p:sp>
    </p:spTree>
    <p:extLst>
      <p:ext uri="{BB962C8B-B14F-4D97-AF65-F5344CB8AC3E}">
        <p14:creationId xmlns:p14="http://schemas.microsoft.com/office/powerpoint/2010/main" val="34568969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70000">
              <a:schemeClr val="tx2">
                <a:lumMod val="75000"/>
              </a:schemeClr>
            </a:gs>
            <a:gs pos="0">
              <a:schemeClr val="accent1">
                <a:lumMod val="89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5681B-7FDD-6FE6-D579-9355C103A928}"/>
              </a:ext>
            </a:extLst>
          </p:cNvPr>
          <p:cNvSpPr>
            <a:spLocks noGrp="1"/>
          </p:cNvSpPr>
          <p:nvPr>
            <p:ph type="title"/>
          </p:nvPr>
        </p:nvSpPr>
        <p:spPr>
          <a:xfrm>
            <a:off x="838200" y="365125"/>
            <a:ext cx="10515600" cy="879213"/>
          </a:xfrm>
        </p:spPr>
        <p:txBody>
          <a:bodyPr/>
          <a:lstStyle/>
          <a:p>
            <a:r>
              <a:rPr lang="en-US" dirty="0">
                <a:solidFill>
                  <a:schemeClr val="bg1"/>
                </a:solidFill>
                <a:latin typeface="Book Antiqua" panose="02040602050305030304" pitchFamily="18" charset="0"/>
              </a:rPr>
              <a:t>THE DAY OF JUDGMENT IS CERTAIN</a:t>
            </a:r>
          </a:p>
        </p:txBody>
      </p:sp>
      <p:sp>
        <p:nvSpPr>
          <p:cNvPr id="3" name="Content Placeholder 2">
            <a:extLst>
              <a:ext uri="{FF2B5EF4-FFF2-40B4-BE49-F238E27FC236}">
                <a16:creationId xmlns:a16="http://schemas.microsoft.com/office/drawing/2014/main" id="{A3DFA031-FADC-3AC2-873E-784D61F71143}"/>
              </a:ext>
            </a:extLst>
          </p:cNvPr>
          <p:cNvSpPr>
            <a:spLocks noGrp="1"/>
          </p:cNvSpPr>
          <p:nvPr>
            <p:ph idx="1"/>
          </p:nvPr>
        </p:nvSpPr>
        <p:spPr>
          <a:xfrm>
            <a:off x="838200" y="1373137"/>
            <a:ext cx="10515600" cy="5119737"/>
          </a:xfrm>
        </p:spPr>
        <p:txBody>
          <a:bodyPr>
            <a:normAutofit fontScale="92500" lnSpcReduction="20000"/>
          </a:bodyPr>
          <a:lstStyle/>
          <a:p>
            <a:pPr>
              <a:lnSpc>
                <a:spcPct val="110000"/>
              </a:lnSpc>
            </a:pPr>
            <a:r>
              <a:rPr lang="en-US" sz="3200" dirty="0">
                <a:solidFill>
                  <a:schemeClr val="bg1"/>
                </a:solidFill>
                <a:latin typeface="Book Antiqua" panose="02040602050305030304" pitchFamily="18" charset="0"/>
              </a:rPr>
              <a:t>Acts 17:31 – DEATH &amp; JUDGMENT</a:t>
            </a:r>
          </a:p>
          <a:p>
            <a:pPr>
              <a:lnSpc>
                <a:spcPct val="110000"/>
              </a:lnSpc>
            </a:pPr>
            <a:r>
              <a:rPr lang="en-US" sz="3200" dirty="0">
                <a:solidFill>
                  <a:schemeClr val="bg1"/>
                </a:solidFill>
                <a:latin typeface="Book Antiqua" panose="02040602050305030304" pitchFamily="18" charset="0"/>
              </a:rPr>
              <a:t>Hebrews 9:27 “it is appointed for men to die once, after this the judgment.”</a:t>
            </a:r>
          </a:p>
          <a:p>
            <a:pPr>
              <a:lnSpc>
                <a:spcPct val="110000"/>
              </a:lnSpc>
            </a:pPr>
            <a:r>
              <a:rPr lang="en-US" sz="3200" dirty="0">
                <a:solidFill>
                  <a:schemeClr val="bg1"/>
                </a:solidFill>
                <a:latin typeface="Book Antiqua" panose="02040602050305030304" pitchFamily="18" charset="0"/>
              </a:rPr>
              <a:t>TESTIMONY OF SOLOMON- Ecclesiastes 12:13,14 “God will bring every work into judgment…Whether good or evil.”</a:t>
            </a:r>
          </a:p>
          <a:p>
            <a:pPr>
              <a:lnSpc>
                <a:spcPct val="110000"/>
              </a:lnSpc>
            </a:pPr>
            <a:r>
              <a:rPr lang="en-US" sz="3200" dirty="0">
                <a:solidFill>
                  <a:schemeClr val="bg1"/>
                </a:solidFill>
                <a:latin typeface="Book Antiqua" panose="02040602050305030304" pitchFamily="18" charset="0"/>
              </a:rPr>
              <a:t>TESTIMONY OF JESUS – Matthew 11:20-24 “the day of judgment”</a:t>
            </a:r>
          </a:p>
          <a:p>
            <a:pPr>
              <a:lnSpc>
                <a:spcPct val="110000"/>
              </a:lnSpc>
            </a:pPr>
            <a:r>
              <a:rPr lang="en-US" sz="3200" dirty="0">
                <a:solidFill>
                  <a:schemeClr val="bg1"/>
                </a:solidFill>
                <a:latin typeface="Book Antiqua" panose="02040602050305030304" pitchFamily="18" charset="0"/>
              </a:rPr>
              <a:t>Matthew 25:31-46 “these will go away into everlasting punishment, but the righteous into eternal life.”</a:t>
            </a:r>
          </a:p>
        </p:txBody>
      </p:sp>
    </p:spTree>
    <p:extLst>
      <p:ext uri="{BB962C8B-B14F-4D97-AF65-F5344CB8AC3E}">
        <p14:creationId xmlns:p14="http://schemas.microsoft.com/office/powerpoint/2010/main" val="422944909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70000">
              <a:schemeClr val="tx2">
                <a:lumMod val="75000"/>
              </a:schemeClr>
            </a:gs>
            <a:gs pos="0">
              <a:schemeClr val="accent1">
                <a:lumMod val="89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5681B-7FDD-6FE6-D579-9355C103A928}"/>
              </a:ext>
            </a:extLst>
          </p:cNvPr>
          <p:cNvSpPr>
            <a:spLocks noGrp="1"/>
          </p:cNvSpPr>
          <p:nvPr>
            <p:ph type="title"/>
          </p:nvPr>
        </p:nvSpPr>
        <p:spPr>
          <a:xfrm>
            <a:off x="838200" y="365125"/>
            <a:ext cx="10515600" cy="879213"/>
          </a:xfrm>
        </p:spPr>
        <p:txBody>
          <a:bodyPr/>
          <a:lstStyle/>
          <a:p>
            <a:r>
              <a:rPr lang="en-US" dirty="0">
                <a:solidFill>
                  <a:schemeClr val="bg1"/>
                </a:solidFill>
                <a:latin typeface="Book Antiqua" panose="02040602050305030304" pitchFamily="18" charset="0"/>
              </a:rPr>
              <a:t>THE DAY OF JUDGMENT IS CERTAIN</a:t>
            </a:r>
          </a:p>
        </p:txBody>
      </p:sp>
      <p:sp>
        <p:nvSpPr>
          <p:cNvPr id="3" name="Content Placeholder 2">
            <a:extLst>
              <a:ext uri="{FF2B5EF4-FFF2-40B4-BE49-F238E27FC236}">
                <a16:creationId xmlns:a16="http://schemas.microsoft.com/office/drawing/2014/main" id="{A3DFA031-FADC-3AC2-873E-784D61F71143}"/>
              </a:ext>
            </a:extLst>
          </p:cNvPr>
          <p:cNvSpPr>
            <a:spLocks noGrp="1"/>
          </p:cNvSpPr>
          <p:nvPr>
            <p:ph idx="1"/>
          </p:nvPr>
        </p:nvSpPr>
        <p:spPr>
          <a:xfrm>
            <a:off x="838200" y="1373137"/>
            <a:ext cx="10515600" cy="5119737"/>
          </a:xfrm>
        </p:spPr>
        <p:txBody>
          <a:bodyPr>
            <a:normAutofit fontScale="92500" lnSpcReduction="20000"/>
          </a:bodyPr>
          <a:lstStyle/>
          <a:p>
            <a:pPr>
              <a:lnSpc>
                <a:spcPct val="110000"/>
              </a:lnSpc>
            </a:pPr>
            <a:r>
              <a:rPr lang="en-US" sz="3200" dirty="0">
                <a:solidFill>
                  <a:schemeClr val="bg1"/>
                </a:solidFill>
                <a:latin typeface="Book Antiqua" panose="02040602050305030304" pitchFamily="18" charset="0"/>
              </a:rPr>
              <a:t>THE TESTIMONY OF PAUL – 2 Corinthians 5:10 “we must all appear before the judgment seat of Christ”  Acts 17:30,31</a:t>
            </a:r>
          </a:p>
          <a:p>
            <a:pPr>
              <a:lnSpc>
                <a:spcPct val="110000"/>
              </a:lnSpc>
            </a:pPr>
            <a:r>
              <a:rPr lang="en-US" sz="3200" dirty="0">
                <a:solidFill>
                  <a:schemeClr val="bg1"/>
                </a:solidFill>
                <a:latin typeface="Book Antiqua" panose="02040602050305030304" pitchFamily="18" charset="0"/>
              </a:rPr>
              <a:t>THE TESTIMONY OF PETER- 1 Peter 1:17 “Who without partiality judges according to each one’s work.”</a:t>
            </a:r>
          </a:p>
          <a:p>
            <a:pPr>
              <a:lnSpc>
                <a:spcPct val="110000"/>
              </a:lnSpc>
            </a:pPr>
            <a:r>
              <a:rPr lang="en-US" sz="3200" dirty="0">
                <a:solidFill>
                  <a:schemeClr val="bg1"/>
                </a:solidFill>
                <a:latin typeface="Book Antiqua" panose="02040602050305030304" pitchFamily="18" charset="0"/>
              </a:rPr>
              <a:t>1 Peter 4:17,18 “time has come for judgment to begin at the house of God.”</a:t>
            </a:r>
          </a:p>
          <a:p>
            <a:pPr>
              <a:lnSpc>
                <a:spcPct val="110000"/>
              </a:lnSpc>
            </a:pPr>
            <a:r>
              <a:rPr lang="en-US" sz="3200" dirty="0">
                <a:solidFill>
                  <a:schemeClr val="bg1"/>
                </a:solidFill>
                <a:latin typeface="Book Antiqua" panose="02040602050305030304" pitchFamily="18" charset="0"/>
              </a:rPr>
              <a:t>2 Peter 3:10 “the day of the Lord will come as a thief..”</a:t>
            </a:r>
          </a:p>
          <a:p>
            <a:pPr>
              <a:lnSpc>
                <a:spcPct val="110000"/>
              </a:lnSpc>
            </a:pPr>
            <a:r>
              <a:rPr lang="en-US" sz="3200" dirty="0">
                <a:solidFill>
                  <a:schemeClr val="bg1"/>
                </a:solidFill>
                <a:latin typeface="Book Antiqua" panose="02040602050305030304" pitchFamily="18" charset="0"/>
              </a:rPr>
              <a:t>TESTIMONY OF JOHN- 1 John 4:17 “that we may have boldness in the day of judgment”</a:t>
            </a:r>
          </a:p>
          <a:p>
            <a:pPr>
              <a:lnSpc>
                <a:spcPct val="110000"/>
              </a:lnSpc>
            </a:pPr>
            <a:r>
              <a:rPr lang="en-US" sz="3200" dirty="0">
                <a:solidFill>
                  <a:schemeClr val="bg1"/>
                </a:solidFill>
                <a:latin typeface="Book Antiqua" panose="02040602050305030304" pitchFamily="18" charset="0"/>
              </a:rPr>
              <a:t>Revelation 20:12-14 “the dead were judged”</a:t>
            </a:r>
          </a:p>
        </p:txBody>
      </p:sp>
    </p:spTree>
    <p:extLst>
      <p:ext uri="{BB962C8B-B14F-4D97-AF65-F5344CB8AC3E}">
        <p14:creationId xmlns:p14="http://schemas.microsoft.com/office/powerpoint/2010/main" val="362366409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70000">
              <a:schemeClr val="tx2">
                <a:lumMod val="75000"/>
              </a:schemeClr>
            </a:gs>
            <a:gs pos="0">
              <a:schemeClr val="accent1">
                <a:lumMod val="89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5681B-7FDD-6FE6-D579-9355C103A928}"/>
              </a:ext>
            </a:extLst>
          </p:cNvPr>
          <p:cNvSpPr>
            <a:spLocks noGrp="1"/>
          </p:cNvSpPr>
          <p:nvPr>
            <p:ph type="title"/>
          </p:nvPr>
        </p:nvSpPr>
        <p:spPr>
          <a:xfrm>
            <a:off x="838200" y="215656"/>
            <a:ext cx="10515600" cy="879213"/>
          </a:xfrm>
        </p:spPr>
        <p:txBody>
          <a:bodyPr/>
          <a:lstStyle/>
          <a:p>
            <a:r>
              <a:rPr lang="en-US" dirty="0">
                <a:solidFill>
                  <a:schemeClr val="bg1"/>
                </a:solidFill>
                <a:latin typeface="Book Antiqua" panose="02040602050305030304" pitchFamily="18" charset="0"/>
              </a:rPr>
              <a:t>WE KNOW THE JUDGE…</a:t>
            </a:r>
          </a:p>
        </p:txBody>
      </p:sp>
      <p:sp>
        <p:nvSpPr>
          <p:cNvPr id="3" name="Content Placeholder 2">
            <a:extLst>
              <a:ext uri="{FF2B5EF4-FFF2-40B4-BE49-F238E27FC236}">
                <a16:creationId xmlns:a16="http://schemas.microsoft.com/office/drawing/2014/main" id="{A3DFA031-FADC-3AC2-873E-784D61F71143}"/>
              </a:ext>
            </a:extLst>
          </p:cNvPr>
          <p:cNvSpPr>
            <a:spLocks noGrp="1"/>
          </p:cNvSpPr>
          <p:nvPr>
            <p:ph idx="1"/>
          </p:nvPr>
        </p:nvSpPr>
        <p:spPr>
          <a:xfrm>
            <a:off x="838200" y="958363"/>
            <a:ext cx="10515600" cy="5534512"/>
          </a:xfrm>
        </p:spPr>
        <p:txBody>
          <a:bodyPr>
            <a:normAutofit fontScale="92500" lnSpcReduction="10000"/>
          </a:bodyPr>
          <a:lstStyle/>
          <a:p>
            <a:pPr>
              <a:lnSpc>
                <a:spcPct val="110000"/>
              </a:lnSpc>
            </a:pPr>
            <a:r>
              <a:rPr lang="en-US" sz="3200" dirty="0">
                <a:solidFill>
                  <a:schemeClr val="bg1"/>
                </a:solidFill>
                <a:latin typeface="Book Antiqua" panose="02040602050305030304" pitchFamily="18" charset="0"/>
              </a:rPr>
              <a:t>THE JUDGE WILL BE GOD– Romans 2:16 “the day when God will judge the secrets of men…”</a:t>
            </a:r>
          </a:p>
          <a:p>
            <a:pPr>
              <a:lnSpc>
                <a:spcPct val="110000"/>
              </a:lnSpc>
            </a:pPr>
            <a:r>
              <a:rPr lang="en-US" sz="3200" dirty="0">
                <a:solidFill>
                  <a:schemeClr val="bg1"/>
                </a:solidFill>
                <a:latin typeface="Book Antiqua" panose="02040602050305030304" pitchFamily="18" charset="0"/>
              </a:rPr>
              <a:t>He will be no respecter of persons- Romans 2:11</a:t>
            </a:r>
          </a:p>
          <a:p>
            <a:pPr>
              <a:lnSpc>
                <a:spcPct val="110000"/>
              </a:lnSpc>
            </a:pPr>
            <a:r>
              <a:rPr lang="en-US" sz="3200" dirty="0">
                <a:solidFill>
                  <a:schemeClr val="bg1"/>
                </a:solidFill>
                <a:latin typeface="Book Antiqua" panose="02040602050305030304" pitchFamily="18" charset="0"/>
              </a:rPr>
              <a:t>He is longsuffering – 2 Peter 3:9</a:t>
            </a:r>
          </a:p>
          <a:p>
            <a:pPr>
              <a:lnSpc>
                <a:spcPct val="110000"/>
              </a:lnSpc>
            </a:pPr>
            <a:r>
              <a:rPr lang="en-US" sz="3200" dirty="0">
                <a:solidFill>
                  <a:schemeClr val="bg1"/>
                </a:solidFill>
                <a:latin typeface="Book Antiqua" panose="02040602050305030304" pitchFamily="18" charset="0"/>
              </a:rPr>
              <a:t>WE WILL BE JUDGED THROUGH JESUS CHRIST- Romans 2:16 “God will judge the secrets of men by Jesus Christ, according to me gospel.”</a:t>
            </a:r>
          </a:p>
          <a:p>
            <a:pPr>
              <a:lnSpc>
                <a:spcPct val="110000"/>
              </a:lnSpc>
            </a:pPr>
            <a:r>
              <a:rPr lang="en-US" sz="3200" dirty="0">
                <a:solidFill>
                  <a:schemeClr val="bg1"/>
                </a:solidFill>
                <a:latin typeface="Book Antiqua" panose="02040602050305030304" pitchFamily="18" charset="0"/>
              </a:rPr>
              <a:t>Acts 17:31 “by the Man whom He has ordained…”</a:t>
            </a:r>
          </a:p>
          <a:p>
            <a:pPr>
              <a:lnSpc>
                <a:spcPct val="110000"/>
              </a:lnSpc>
            </a:pPr>
            <a:r>
              <a:rPr lang="en-US" sz="3200" dirty="0">
                <a:solidFill>
                  <a:schemeClr val="bg1"/>
                </a:solidFill>
                <a:latin typeface="Book Antiqua" panose="02040602050305030304" pitchFamily="18" charset="0"/>
              </a:rPr>
              <a:t>John 5:22 “committed all judgment to the Son”</a:t>
            </a:r>
          </a:p>
          <a:p>
            <a:pPr>
              <a:lnSpc>
                <a:spcPct val="110000"/>
              </a:lnSpc>
            </a:pPr>
            <a:r>
              <a:rPr lang="en-US" sz="3200" dirty="0">
                <a:solidFill>
                  <a:schemeClr val="bg1"/>
                </a:solidFill>
                <a:latin typeface="Book Antiqua" panose="02040602050305030304" pitchFamily="18" charset="0"/>
              </a:rPr>
              <a:t>2 Corinthians 5:10; 2 Timothy 4:1</a:t>
            </a:r>
          </a:p>
        </p:txBody>
      </p:sp>
    </p:spTree>
    <p:extLst>
      <p:ext uri="{BB962C8B-B14F-4D97-AF65-F5344CB8AC3E}">
        <p14:creationId xmlns:p14="http://schemas.microsoft.com/office/powerpoint/2010/main" val="1514825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70000">
              <a:schemeClr val="tx2">
                <a:lumMod val="75000"/>
              </a:schemeClr>
            </a:gs>
            <a:gs pos="0">
              <a:schemeClr val="accent1">
                <a:lumMod val="89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5681B-7FDD-6FE6-D579-9355C103A928}"/>
              </a:ext>
            </a:extLst>
          </p:cNvPr>
          <p:cNvSpPr>
            <a:spLocks noGrp="1"/>
          </p:cNvSpPr>
          <p:nvPr>
            <p:ph type="title"/>
          </p:nvPr>
        </p:nvSpPr>
        <p:spPr>
          <a:xfrm>
            <a:off x="838200" y="215656"/>
            <a:ext cx="10515600" cy="879213"/>
          </a:xfrm>
        </p:spPr>
        <p:txBody>
          <a:bodyPr>
            <a:normAutofit fontScale="90000"/>
          </a:bodyPr>
          <a:lstStyle/>
          <a:p>
            <a:r>
              <a:rPr lang="en-US" dirty="0">
                <a:solidFill>
                  <a:schemeClr val="bg1"/>
                </a:solidFill>
                <a:latin typeface="Book Antiqua" panose="02040602050305030304" pitchFamily="18" charset="0"/>
              </a:rPr>
              <a:t>WE KNOW THE STANDARD WILL BE THE GOSPEL</a:t>
            </a:r>
          </a:p>
        </p:txBody>
      </p:sp>
      <p:sp>
        <p:nvSpPr>
          <p:cNvPr id="3" name="Content Placeholder 2">
            <a:extLst>
              <a:ext uri="{FF2B5EF4-FFF2-40B4-BE49-F238E27FC236}">
                <a16:creationId xmlns:a16="http://schemas.microsoft.com/office/drawing/2014/main" id="{A3DFA031-FADC-3AC2-873E-784D61F71143}"/>
              </a:ext>
            </a:extLst>
          </p:cNvPr>
          <p:cNvSpPr>
            <a:spLocks noGrp="1"/>
          </p:cNvSpPr>
          <p:nvPr>
            <p:ph idx="1"/>
          </p:nvPr>
        </p:nvSpPr>
        <p:spPr>
          <a:xfrm>
            <a:off x="838200" y="1204547"/>
            <a:ext cx="10515600" cy="5288328"/>
          </a:xfrm>
        </p:spPr>
        <p:txBody>
          <a:bodyPr>
            <a:normAutofit fontScale="92500" lnSpcReduction="20000"/>
          </a:bodyPr>
          <a:lstStyle/>
          <a:p>
            <a:pPr>
              <a:lnSpc>
                <a:spcPct val="110000"/>
              </a:lnSpc>
            </a:pPr>
            <a:r>
              <a:rPr lang="en-US" sz="3200" dirty="0">
                <a:solidFill>
                  <a:schemeClr val="bg1"/>
                </a:solidFill>
                <a:latin typeface="Book Antiqua" panose="02040602050305030304" pitchFamily="18" charset="0"/>
              </a:rPr>
              <a:t>Romans 2:16 “the day when God will judge the secrets of men according to my gospel.”</a:t>
            </a:r>
          </a:p>
          <a:p>
            <a:pPr>
              <a:lnSpc>
                <a:spcPct val="110000"/>
              </a:lnSpc>
            </a:pPr>
            <a:r>
              <a:rPr lang="en-US" sz="3200" dirty="0">
                <a:solidFill>
                  <a:schemeClr val="bg1"/>
                </a:solidFill>
                <a:latin typeface="Book Antiqua" panose="02040602050305030304" pitchFamily="18" charset="0"/>
              </a:rPr>
              <a:t>John 12:48 “the word that I have spoken will judge him in the last day.”</a:t>
            </a:r>
          </a:p>
          <a:p>
            <a:pPr>
              <a:lnSpc>
                <a:spcPct val="110000"/>
              </a:lnSpc>
            </a:pPr>
            <a:r>
              <a:rPr lang="en-US" sz="3200" dirty="0">
                <a:solidFill>
                  <a:schemeClr val="bg1"/>
                </a:solidFill>
                <a:latin typeface="Book Antiqua" panose="02040602050305030304" pitchFamily="18" charset="0"/>
              </a:rPr>
              <a:t>John 16:13 – Bible is given as a divine guide</a:t>
            </a:r>
          </a:p>
          <a:p>
            <a:pPr>
              <a:lnSpc>
                <a:spcPct val="110000"/>
              </a:lnSpc>
            </a:pPr>
            <a:r>
              <a:rPr lang="en-US" sz="3200" dirty="0">
                <a:solidFill>
                  <a:schemeClr val="bg1"/>
                </a:solidFill>
                <a:latin typeface="Book Antiqua" panose="02040602050305030304" pitchFamily="18" charset="0"/>
              </a:rPr>
              <a:t>1 Corinthians 2:10-13 “God has revealed them to us through His Spirit.”</a:t>
            </a:r>
          </a:p>
          <a:p>
            <a:pPr>
              <a:lnSpc>
                <a:spcPct val="110000"/>
              </a:lnSpc>
            </a:pPr>
            <a:r>
              <a:rPr lang="en-US" sz="3200" dirty="0">
                <a:solidFill>
                  <a:schemeClr val="bg1"/>
                </a:solidFill>
                <a:latin typeface="Book Antiqua" panose="02040602050305030304" pitchFamily="18" charset="0"/>
              </a:rPr>
              <a:t>2 Timothy 3:16,17 “All Scripture is given by inspiration of God”</a:t>
            </a:r>
          </a:p>
          <a:p>
            <a:pPr>
              <a:lnSpc>
                <a:spcPct val="110000"/>
              </a:lnSpc>
            </a:pPr>
            <a:r>
              <a:rPr lang="en-US" sz="3200" dirty="0">
                <a:solidFill>
                  <a:schemeClr val="bg1"/>
                </a:solidFill>
                <a:latin typeface="Book Antiqua" panose="02040602050305030304" pitchFamily="18" charset="0"/>
              </a:rPr>
              <a:t>2 Peter 1:3 “His divine power has given to us all things that pertain to life and godliness…”</a:t>
            </a:r>
          </a:p>
        </p:txBody>
      </p:sp>
    </p:spTree>
    <p:extLst>
      <p:ext uri="{BB962C8B-B14F-4D97-AF65-F5344CB8AC3E}">
        <p14:creationId xmlns:p14="http://schemas.microsoft.com/office/powerpoint/2010/main" val="206764120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70000">
              <a:schemeClr val="tx2">
                <a:lumMod val="75000"/>
              </a:schemeClr>
            </a:gs>
            <a:gs pos="0">
              <a:schemeClr val="accent1">
                <a:lumMod val="89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5681B-7FDD-6FE6-D579-9355C103A928}"/>
              </a:ext>
            </a:extLst>
          </p:cNvPr>
          <p:cNvSpPr>
            <a:spLocks noGrp="1"/>
          </p:cNvSpPr>
          <p:nvPr>
            <p:ph type="title"/>
          </p:nvPr>
        </p:nvSpPr>
        <p:spPr>
          <a:xfrm>
            <a:off x="838200" y="215656"/>
            <a:ext cx="10515600" cy="879213"/>
          </a:xfrm>
        </p:spPr>
        <p:txBody>
          <a:bodyPr>
            <a:normAutofit fontScale="90000"/>
          </a:bodyPr>
          <a:lstStyle/>
          <a:p>
            <a:r>
              <a:rPr lang="en-US" dirty="0">
                <a:solidFill>
                  <a:schemeClr val="bg1"/>
                </a:solidFill>
                <a:latin typeface="Book Antiqua" panose="02040602050305030304" pitchFamily="18" charset="0"/>
              </a:rPr>
              <a:t>WE KNOW THE STANDARD WILL BE THE GOSPEL</a:t>
            </a:r>
          </a:p>
        </p:txBody>
      </p:sp>
      <p:sp>
        <p:nvSpPr>
          <p:cNvPr id="3" name="Content Placeholder 2">
            <a:extLst>
              <a:ext uri="{FF2B5EF4-FFF2-40B4-BE49-F238E27FC236}">
                <a16:creationId xmlns:a16="http://schemas.microsoft.com/office/drawing/2014/main" id="{A3DFA031-FADC-3AC2-873E-784D61F71143}"/>
              </a:ext>
            </a:extLst>
          </p:cNvPr>
          <p:cNvSpPr>
            <a:spLocks noGrp="1"/>
          </p:cNvSpPr>
          <p:nvPr>
            <p:ph idx="1"/>
          </p:nvPr>
        </p:nvSpPr>
        <p:spPr>
          <a:xfrm>
            <a:off x="838200" y="1485899"/>
            <a:ext cx="10515600" cy="4677509"/>
          </a:xfrm>
        </p:spPr>
        <p:txBody>
          <a:bodyPr>
            <a:normAutofit fontScale="92500" lnSpcReduction="10000"/>
          </a:bodyPr>
          <a:lstStyle/>
          <a:p>
            <a:pPr>
              <a:lnSpc>
                <a:spcPct val="110000"/>
              </a:lnSpc>
            </a:pPr>
            <a:r>
              <a:rPr lang="en-US" sz="3200" dirty="0">
                <a:solidFill>
                  <a:schemeClr val="bg1"/>
                </a:solidFill>
                <a:latin typeface="Book Antiqua" panose="02040602050305030304" pitchFamily="18" charset="0"/>
              </a:rPr>
              <a:t>John 16:1-8 “He will convict the world of sin, and of righteousness, and of judgment.”</a:t>
            </a:r>
          </a:p>
          <a:p>
            <a:pPr>
              <a:lnSpc>
                <a:spcPct val="110000"/>
              </a:lnSpc>
            </a:pPr>
            <a:r>
              <a:rPr lang="en-US" sz="3200" dirty="0">
                <a:solidFill>
                  <a:schemeClr val="bg1"/>
                </a:solidFill>
                <a:latin typeface="Book Antiqua" panose="02040602050305030304" pitchFamily="18" charset="0"/>
              </a:rPr>
              <a:t>2 Thessalonians 1:7-9 “taking vengeance on those who do not know God, and on those who do not obey the gospel of our Lord Jesus Christ”</a:t>
            </a:r>
          </a:p>
          <a:p>
            <a:pPr>
              <a:lnSpc>
                <a:spcPct val="110000"/>
              </a:lnSpc>
            </a:pPr>
            <a:r>
              <a:rPr lang="en-US" sz="3200" dirty="0">
                <a:solidFill>
                  <a:schemeClr val="bg1"/>
                </a:solidFill>
                <a:latin typeface="Book Antiqua" panose="02040602050305030304" pitchFamily="18" charset="0"/>
              </a:rPr>
              <a:t>Romans 2:8,9 “to those who are self-seeking and do not obey the truth, …—indignation and wrath,9 tribulation and anguish, on every soul of man who does evil, of the Jew first and also of the Greek.”</a:t>
            </a:r>
          </a:p>
        </p:txBody>
      </p:sp>
    </p:spTree>
    <p:extLst>
      <p:ext uri="{BB962C8B-B14F-4D97-AF65-F5344CB8AC3E}">
        <p14:creationId xmlns:p14="http://schemas.microsoft.com/office/powerpoint/2010/main" val="10518418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70000">
              <a:schemeClr val="tx2">
                <a:lumMod val="75000"/>
              </a:schemeClr>
            </a:gs>
            <a:gs pos="0">
              <a:schemeClr val="accent1">
                <a:lumMod val="89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5681B-7FDD-6FE6-D579-9355C103A928}"/>
              </a:ext>
            </a:extLst>
          </p:cNvPr>
          <p:cNvSpPr>
            <a:spLocks noGrp="1"/>
          </p:cNvSpPr>
          <p:nvPr>
            <p:ph type="title"/>
          </p:nvPr>
        </p:nvSpPr>
        <p:spPr>
          <a:xfrm>
            <a:off x="838200" y="215656"/>
            <a:ext cx="10515600" cy="879213"/>
          </a:xfrm>
        </p:spPr>
        <p:txBody>
          <a:bodyPr>
            <a:normAutofit fontScale="90000"/>
          </a:bodyPr>
          <a:lstStyle/>
          <a:p>
            <a:r>
              <a:rPr lang="en-US" dirty="0">
                <a:solidFill>
                  <a:schemeClr val="bg1"/>
                </a:solidFill>
                <a:latin typeface="Book Antiqua" panose="02040602050305030304" pitchFamily="18" charset="0"/>
              </a:rPr>
              <a:t>WE KNOW HE WILL JUDGE THE WORLD</a:t>
            </a:r>
          </a:p>
        </p:txBody>
      </p:sp>
      <p:sp>
        <p:nvSpPr>
          <p:cNvPr id="3" name="Content Placeholder 2">
            <a:extLst>
              <a:ext uri="{FF2B5EF4-FFF2-40B4-BE49-F238E27FC236}">
                <a16:creationId xmlns:a16="http://schemas.microsoft.com/office/drawing/2014/main" id="{A3DFA031-FADC-3AC2-873E-784D61F71143}"/>
              </a:ext>
            </a:extLst>
          </p:cNvPr>
          <p:cNvSpPr>
            <a:spLocks noGrp="1"/>
          </p:cNvSpPr>
          <p:nvPr>
            <p:ph idx="1"/>
          </p:nvPr>
        </p:nvSpPr>
        <p:spPr>
          <a:xfrm>
            <a:off x="838200" y="1094869"/>
            <a:ext cx="10515600" cy="5068539"/>
          </a:xfrm>
        </p:spPr>
        <p:txBody>
          <a:bodyPr>
            <a:normAutofit/>
          </a:bodyPr>
          <a:lstStyle/>
          <a:p>
            <a:pPr>
              <a:lnSpc>
                <a:spcPct val="110000"/>
              </a:lnSpc>
            </a:pPr>
            <a:r>
              <a:rPr lang="en-US" sz="3200" dirty="0">
                <a:solidFill>
                  <a:schemeClr val="bg1"/>
                </a:solidFill>
                <a:latin typeface="Book Antiqua" panose="02040602050305030304" pitchFamily="18" charset="0"/>
              </a:rPr>
              <a:t>Acts 17:30,31 “judge the world in righteousness…”</a:t>
            </a:r>
          </a:p>
          <a:p>
            <a:pPr>
              <a:lnSpc>
                <a:spcPct val="110000"/>
              </a:lnSpc>
            </a:pPr>
            <a:r>
              <a:rPr lang="en-US" sz="3200" dirty="0">
                <a:solidFill>
                  <a:schemeClr val="bg1"/>
                </a:solidFill>
                <a:latin typeface="Book Antiqua" panose="02040602050305030304" pitchFamily="18" charset="0"/>
              </a:rPr>
              <a:t>Judgment will be universal- Matthew 25:31,32 “then He will sit on the throne of His glory.32 “All the nations will be gathered before Him, and He will separate them one from another, as a shepherd divides his sheep from the goats.”</a:t>
            </a:r>
          </a:p>
          <a:p>
            <a:pPr>
              <a:lnSpc>
                <a:spcPct val="110000"/>
              </a:lnSpc>
            </a:pPr>
            <a:r>
              <a:rPr lang="en-US" sz="3200" dirty="0">
                <a:solidFill>
                  <a:schemeClr val="bg1"/>
                </a:solidFill>
                <a:latin typeface="Book Antiqua" panose="02040602050305030304" pitchFamily="18" charset="0"/>
              </a:rPr>
              <a:t>Judgement will be individual – Romans 2:6; 14:12; 1 Corinthians 3:8; 2 Corinthians 5:10 </a:t>
            </a:r>
          </a:p>
        </p:txBody>
      </p:sp>
    </p:spTree>
    <p:extLst>
      <p:ext uri="{BB962C8B-B14F-4D97-AF65-F5344CB8AC3E}">
        <p14:creationId xmlns:p14="http://schemas.microsoft.com/office/powerpoint/2010/main" val="111790108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70000">
              <a:schemeClr val="tx2">
                <a:lumMod val="75000"/>
              </a:schemeClr>
            </a:gs>
            <a:gs pos="0">
              <a:schemeClr val="accent1">
                <a:lumMod val="89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5681B-7FDD-6FE6-D579-9355C103A928}"/>
              </a:ext>
            </a:extLst>
          </p:cNvPr>
          <p:cNvSpPr>
            <a:spLocks noGrp="1"/>
          </p:cNvSpPr>
          <p:nvPr>
            <p:ph type="title"/>
          </p:nvPr>
        </p:nvSpPr>
        <p:spPr>
          <a:xfrm>
            <a:off x="838200" y="215656"/>
            <a:ext cx="10515600" cy="681159"/>
          </a:xfrm>
        </p:spPr>
        <p:txBody>
          <a:bodyPr>
            <a:normAutofit fontScale="90000"/>
          </a:bodyPr>
          <a:lstStyle/>
          <a:p>
            <a:r>
              <a:rPr lang="en-US" dirty="0">
                <a:solidFill>
                  <a:schemeClr val="bg1"/>
                </a:solidFill>
                <a:latin typeface="Book Antiqua" panose="02040602050305030304" pitchFamily="18" charset="0"/>
              </a:rPr>
              <a:t>THE BASIS OF JUDGMENT-</a:t>
            </a:r>
          </a:p>
        </p:txBody>
      </p:sp>
      <p:sp>
        <p:nvSpPr>
          <p:cNvPr id="3" name="Content Placeholder 2">
            <a:extLst>
              <a:ext uri="{FF2B5EF4-FFF2-40B4-BE49-F238E27FC236}">
                <a16:creationId xmlns:a16="http://schemas.microsoft.com/office/drawing/2014/main" id="{A3DFA031-FADC-3AC2-873E-784D61F71143}"/>
              </a:ext>
            </a:extLst>
          </p:cNvPr>
          <p:cNvSpPr>
            <a:spLocks noGrp="1"/>
          </p:cNvSpPr>
          <p:nvPr>
            <p:ph idx="1"/>
          </p:nvPr>
        </p:nvSpPr>
        <p:spPr>
          <a:xfrm>
            <a:off x="838200" y="896815"/>
            <a:ext cx="10515600" cy="5961185"/>
          </a:xfrm>
        </p:spPr>
        <p:txBody>
          <a:bodyPr>
            <a:normAutofit fontScale="85000" lnSpcReduction="20000"/>
          </a:bodyPr>
          <a:lstStyle/>
          <a:p>
            <a:pPr>
              <a:lnSpc>
                <a:spcPct val="110000"/>
              </a:lnSpc>
            </a:pPr>
            <a:r>
              <a:rPr lang="en-US" sz="3200" dirty="0">
                <a:solidFill>
                  <a:schemeClr val="bg1"/>
                </a:solidFill>
                <a:latin typeface="Book Antiqua" panose="02040602050305030304" pitchFamily="18" charset="0"/>
              </a:rPr>
              <a:t>“Our deeds…” “the things done in the body.”  2 Corinthians 5:10; “Our words…”  Matthew 12:36,37; “every secret thing”;  “according to his deeds”  Romans 2:6</a:t>
            </a:r>
          </a:p>
          <a:p>
            <a:pPr marL="0" indent="0">
              <a:lnSpc>
                <a:spcPct val="110000"/>
              </a:lnSpc>
              <a:buNone/>
            </a:pPr>
            <a:r>
              <a:rPr lang="en-US" sz="3800" dirty="0">
                <a:solidFill>
                  <a:schemeClr val="bg1"/>
                </a:solidFill>
                <a:latin typeface="Book Antiqua" panose="02040602050305030304" pitchFamily="18" charset="0"/>
              </a:rPr>
              <a:t>THE ISSUES DECIDED AT JUDGMENT</a:t>
            </a:r>
          </a:p>
          <a:p>
            <a:pPr>
              <a:lnSpc>
                <a:spcPct val="110000"/>
              </a:lnSpc>
            </a:pPr>
            <a:r>
              <a:rPr lang="en-US" sz="3200" dirty="0">
                <a:solidFill>
                  <a:schemeClr val="bg1"/>
                </a:solidFill>
                <a:latin typeface="Book Antiqua" panose="02040602050305030304" pitchFamily="18" charset="0"/>
              </a:rPr>
              <a:t>Only TWO ALTERNATIVES-  RIGHTEOUS or UNRIGHTEOUS</a:t>
            </a:r>
          </a:p>
          <a:p>
            <a:pPr>
              <a:lnSpc>
                <a:spcPct val="110000"/>
              </a:lnSpc>
            </a:pPr>
            <a:r>
              <a:rPr lang="en-US" sz="3200" dirty="0">
                <a:solidFill>
                  <a:schemeClr val="bg1"/>
                </a:solidFill>
                <a:latin typeface="Book Antiqua" panose="02040602050305030304" pitchFamily="18" charset="0"/>
              </a:rPr>
              <a:t>Righteous – Romans 2:7 “eternal life to those who by patient continuance in doing good seek for glory, honor, and immortality…. glory, honor, and peace to everyone who works what is good…” </a:t>
            </a:r>
          </a:p>
          <a:p>
            <a:pPr>
              <a:lnSpc>
                <a:spcPct val="110000"/>
              </a:lnSpc>
            </a:pPr>
            <a:r>
              <a:rPr lang="en-US" sz="3200" dirty="0">
                <a:solidFill>
                  <a:schemeClr val="bg1"/>
                </a:solidFill>
                <a:latin typeface="Book Antiqua" panose="02040602050305030304" pitchFamily="18" charset="0"/>
              </a:rPr>
              <a:t>Unrighteous – Romans 2:8,9 “but to those who are self-seeking and do not obey the truth, but obey unrighteousness—indignation and wrath,9 tribulation and anguish, on every soul of man who does evil,..”</a:t>
            </a:r>
          </a:p>
        </p:txBody>
      </p:sp>
    </p:spTree>
    <p:extLst>
      <p:ext uri="{BB962C8B-B14F-4D97-AF65-F5344CB8AC3E}">
        <p14:creationId xmlns:p14="http://schemas.microsoft.com/office/powerpoint/2010/main" val="29972180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70000">
              <a:schemeClr val="tx2">
                <a:lumMod val="75000"/>
              </a:schemeClr>
            </a:gs>
            <a:gs pos="0">
              <a:schemeClr val="accent1">
                <a:lumMod val="89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5681B-7FDD-6FE6-D579-9355C103A928}"/>
              </a:ext>
            </a:extLst>
          </p:cNvPr>
          <p:cNvSpPr>
            <a:spLocks noGrp="1"/>
          </p:cNvSpPr>
          <p:nvPr>
            <p:ph type="title"/>
          </p:nvPr>
        </p:nvSpPr>
        <p:spPr>
          <a:xfrm>
            <a:off x="838200" y="215656"/>
            <a:ext cx="10515600" cy="681159"/>
          </a:xfrm>
        </p:spPr>
        <p:txBody>
          <a:bodyPr>
            <a:normAutofit fontScale="90000"/>
          </a:bodyPr>
          <a:lstStyle/>
          <a:p>
            <a:r>
              <a:rPr lang="en-US" dirty="0">
                <a:solidFill>
                  <a:schemeClr val="bg1"/>
                </a:solidFill>
                <a:latin typeface="Book Antiqua" panose="02040602050305030304" pitchFamily="18" charset="0"/>
              </a:rPr>
              <a:t>THE SENTENCE WILL BE FINAL</a:t>
            </a:r>
          </a:p>
        </p:txBody>
      </p:sp>
      <p:sp>
        <p:nvSpPr>
          <p:cNvPr id="3" name="Content Placeholder 2">
            <a:extLst>
              <a:ext uri="{FF2B5EF4-FFF2-40B4-BE49-F238E27FC236}">
                <a16:creationId xmlns:a16="http://schemas.microsoft.com/office/drawing/2014/main" id="{A3DFA031-FADC-3AC2-873E-784D61F71143}"/>
              </a:ext>
            </a:extLst>
          </p:cNvPr>
          <p:cNvSpPr>
            <a:spLocks noGrp="1"/>
          </p:cNvSpPr>
          <p:nvPr>
            <p:ph idx="1"/>
          </p:nvPr>
        </p:nvSpPr>
        <p:spPr>
          <a:xfrm>
            <a:off x="838200" y="896815"/>
            <a:ext cx="10515600" cy="5961185"/>
          </a:xfrm>
        </p:spPr>
        <p:txBody>
          <a:bodyPr>
            <a:normAutofit fontScale="92500" lnSpcReduction="10000"/>
          </a:bodyPr>
          <a:lstStyle/>
          <a:p>
            <a:pPr>
              <a:lnSpc>
                <a:spcPct val="110000"/>
              </a:lnSpc>
            </a:pPr>
            <a:r>
              <a:rPr lang="en-US" sz="3200" dirty="0">
                <a:solidFill>
                  <a:schemeClr val="bg1"/>
                </a:solidFill>
                <a:latin typeface="Book Antiqua" panose="02040602050305030304" pitchFamily="18" charset="0"/>
              </a:rPr>
              <a:t>No appealing to a higher court!  No termination of the sentence!</a:t>
            </a:r>
          </a:p>
          <a:p>
            <a:pPr>
              <a:lnSpc>
                <a:spcPct val="110000"/>
              </a:lnSpc>
            </a:pPr>
            <a:r>
              <a:rPr lang="en-US" sz="3200" dirty="0">
                <a:solidFill>
                  <a:schemeClr val="bg1"/>
                </a:solidFill>
                <a:latin typeface="Book Antiqua" panose="02040602050305030304" pitchFamily="18" charset="0"/>
              </a:rPr>
              <a:t>It will be for ALL ETERNITY!</a:t>
            </a:r>
          </a:p>
          <a:p>
            <a:pPr marL="0" indent="0">
              <a:lnSpc>
                <a:spcPct val="110000"/>
              </a:lnSpc>
              <a:buNone/>
            </a:pPr>
            <a:r>
              <a:rPr lang="en-US" sz="3800" dirty="0">
                <a:solidFill>
                  <a:schemeClr val="bg1"/>
                </a:solidFill>
                <a:latin typeface="Book Antiqua" panose="02040602050305030304" pitchFamily="18" charset="0"/>
              </a:rPr>
              <a:t>A GREAT DAY!</a:t>
            </a:r>
          </a:p>
          <a:p>
            <a:pPr>
              <a:lnSpc>
                <a:spcPct val="110000"/>
              </a:lnSpc>
            </a:pPr>
            <a:r>
              <a:rPr lang="en-US" sz="3200" dirty="0">
                <a:solidFill>
                  <a:schemeClr val="bg1"/>
                </a:solidFill>
                <a:latin typeface="Book Antiqua" panose="02040602050305030304" pitchFamily="18" charset="0"/>
              </a:rPr>
              <a:t>The Lord shall descend from heaven with a shout, with the voice of an archangel and the trumpet of God. And the dead in Christ will rise first.  1 Thessalonians 4:16</a:t>
            </a:r>
          </a:p>
          <a:p>
            <a:pPr>
              <a:lnSpc>
                <a:spcPct val="110000"/>
              </a:lnSpc>
            </a:pPr>
            <a:r>
              <a:rPr lang="en-US" sz="3200" dirty="0">
                <a:solidFill>
                  <a:schemeClr val="bg1"/>
                </a:solidFill>
                <a:latin typeface="Book Antiqua" panose="02040602050305030304" pitchFamily="18" charset="0"/>
              </a:rPr>
              <a:t>Acts 1:11 “Men of Galilee, why do you stand gazing up into heaven?  This same Jesus, who was taken up from you into heaven, will so come in like manner as you saw Him go into heaven.” </a:t>
            </a:r>
          </a:p>
        </p:txBody>
      </p:sp>
    </p:spTree>
    <p:extLst>
      <p:ext uri="{BB962C8B-B14F-4D97-AF65-F5344CB8AC3E}">
        <p14:creationId xmlns:p14="http://schemas.microsoft.com/office/powerpoint/2010/main" val="277844209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70000">
              <a:schemeClr val="tx2">
                <a:lumMod val="75000"/>
              </a:schemeClr>
            </a:gs>
            <a:gs pos="0">
              <a:schemeClr val="accent1">
                <a:lumMod val="89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5681B-7FDD-6FE6-D579-9355C103A928}"/>
              </a:ext>
            </a:extLst>
          </p:cNvPr>
          <p:cNvSpPr>
            <a:spLocks noGrp="1"/>
          </p:cNvSpPr>
          <p:nvPr>
            <p:ph type="title"/>
          </p:nvPr>
        </p:nvSpPr>
        <p:spPr>
          <a:xfrm>
            <a:off x="838200" y="215656"/>
            <a:ext cx="10515600" cy="681159"/>
          </a:xfrm>
        </p:spPr>
        <p:txBody>
          <a:bodyPr>
            <a:normAutofit fontScale="90000"/>
          </a:bodyPr>
          <a:lstStyle/>
          <a:p>
            <a:r>
              <a:rPr lang="en-US" dirty="0">
                <a:solidFill>
                  <a:schemeClr val="bg1"/>
                </a:solidFill>
                <a:latin typeface="Book Antiqua" panose="02040602050305030304" pitchFamily="18" charset="0"/>
              </a:rPr>
              <a:t>THE SENTENCE WILL BE FINAL</a:t>
            </a:r>
          </a:p>
        </p:txBody>
      </p:sp>
      <p:sp>
        <p:nvSpPr>
          <p:cNvPr id="3" name="Content Placeholder 2">
            <a:extLst>
              <a:ext uri="{FF2B5EF4-FFF2-40B4-BE49-F238E27FC236}">
                <a16:creationId xmlns:a16="http://schemas.microsoft.com/office/drawing/2014/main" id="{A3DFA031-FADC-3AC2-873E-784D61F71143}"/>
              </a:ext>
            </a:extLst>
          </p:cNvPr>
          <p:cNvSpPr>
            <a:spLocks noGrp="1"/>
          </p:cNvSpPr>
          <p:nvPr>
            <p:ph idx="1"/>
          </p:nvPr>
        </p:nvSpPr>
        <p:spPr>
          <a:xfrm>
            <a:off x="838200" y="896815"/>
            <a:ext cx="10515600" cy="5961185"/>
          </a:xfrm>
        </p:spPr>
        <p:txBody>
          <a:bodyPr>
            <a:normAutofit/>
          </a:bodyPr>
          <a:lstStyle/>
          <a:p>
            <a:pPr marL="0" indent="0">
              <a:lnSpc>
                <a:spcPct val="110000"/>
              </a:lnSpc>
              <a:buNone/>
            </a:pPr>
            <a:r>
              <a:rPr lang="en-US" sz="3800" dirty="0">
                <a:solidFill>
                  <a:schemeClr val="bg1"/>
                </a:solidFill>
                <a:latin typeface="Book Antiqua" panose="02040602050305030304" pitchFamily="18" charset="0"/>
              </a:rPr>
              <a:t>A GREAT DAY!</a:t>
            </a:r>
          </a:p>
          <a:p>
            <a:pPr>
              <a:lnSpc>
                <a:spcPct val="110000"/>
              </a:lnSpc>
            </a:pPr>
            <a:r>
              <a:rPr lang="en-US" sz="3200" dirty="0">
                <a:solidFill>
                  <a:schemeClr val="bg1"/>
                </a:solidFill>
                <a:latin typeface="Book Antiqua" panose="02040602050305030304" pitchFamily="18" charset="0"/>
              </a:rPr>
              <a:t>THE DEAD RAISED AND THE LIVING CHANGED- 1 Corinthians 15:52; John  5:28,29</a:t>
            </a:r>
          </a:p>
          <a:p>
            <a:pPr>
              <a:lnSpc>
                <a:spcPct val="110000"/>
              </a:lnSpc>
            </a:pPr>
            <a:r>
              <a:rPr lang="en-US" sz="3200" dirty="0">
                <a:solidFill>
                  <a:schemeClr val="bg1"/>
                </a:solidFill>
                <a:latin typeface="Book Antiqua" panose="02040602050305030304" pitchFamily="18" charset="0"/>
              </a:rPr>
              <a:t>THE BOOKS SHALL BE OPENED-  Revelation 20:12-14</a:t>
            </a:r>
          </a:p>
          <a:p>
            <a:pPr>
              <a:lnSpc>
                <a:spcPct val="110000"/>
              </a:lnSpc>
            </a:pPr>
            <a:r>
              <a:rPr lang="en-US" sz="3200" dirty="0">
                <a:solidFill>
                  <a:schemeClr val="bg1"/>
                </a:solidFill>
                <a:latin typeface="Book Antiqua" panose="02040602050305030304" pitchFamily="18" charset="0"/>
              </a:rPr>
              <a:t>BEFORE THE GREAT JUDGE “SHALL BE GATHERED ALL THE NATIONS”-  Matthew 25:32</a:t>
            </a:r>
          </a:p>
          <a:p>
            <a:pPr>
              <a:lnSpc>
                <a:spcPct val="110000"/>
              </a:lnSpc>
            </a:pPr>
            <a:r>
              <a:rPr lang="en-US" sz="3200" dirty="0">
                <a:solidFill>
                  <a:schemeClr val="bg1"/>
                </a:solidFill>
                <a:latin typeface="Book Antiqua" panose="02040602050305030304" pitchFamily="18" charset="0"/>
              </a:rPr>
              <a:t>YOU AND I WILL BE THERE- 2 Corinthians 5:10</a:t>
            </a:r>
          </a:p>
          <a:p>
            <a:pPr>
              <a:lnSpc>
                <a:spcPct val="110000"/>
              </a:lnSpc>
            </a:pPr>
            <a:r>
              <a:rPr lang="en-US" sz="3200" dirty="0">
                <a:solidFill>
                  <a:schemeClr val="bg1"/>
                </a:solidFill>
                <a:latin typeface="Book Antiqua" panose="02040602050305030304" pitchFamily="18" charset="0"/>
              </a:rPr>
              <a:t>SODOM AND GOMORRAH SHALL BE THERE- Matthew 10:15</a:t>
            </a:r>
          </a:p>
        </p:txBody>
      </p:sp>
    </p:spTree>
    <p:extLst>
      <p:ext uri="{BB962C8B-B14F-4D97-AF65-F5344CB8AC3E}">
        <p14:creationId xmlns:p14="http://schemas.microsoft.com/office/powerpoint/2010/main" val="17323304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p:cTn id="35"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70000">
              <a:schemeClr val="tx2">
                <a:lumMod val="75000"/>
              </a:schemeClr>
            </a:gs>
            <a:gs pos="0">
              <a:schemeClr val="accent1">
                <a:lumMod val="89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5681B-7FDD-6FE6-D579-9355C103A928}"/>
              </a:ext>
            </a:extLst>
          </p:cNvPr>
          <p:cNvSpPr>
            <a:spLocks noGrp="1"/>
          </p:cNvSpPr>
          <p:nvPr>
            <p:ph type="title"/>
          </p:nvPr>
        </p:nvSpPr>
        <p:spPr>
          <a:xfrm>
            <a:off x="838200" y="215656"/>
            <a:ext cx="10515600" cy="681159"/>
          </a:xfrm>
        </p:spPr>
        <p:txBody>
          <a:bodyPr>
            <a:normAutofit fontScale="90000"/>
          </a:bodyPr>
          <a:lstStyle/>
          <a:p>
            <a:r>
              <a:rPr lang="en-US" dirty="0">
                <a:solidFill>
                  <a:schemeClr val="bg1"/>
                </a:solidFill>
                <a:latin typeface="Book Antiqua" panose="02040602050305030304" pitchFamily="18" charset="0"/>
              </a:rPr>
              <a:t>A GREAT DAY!</a:t>
            </a:r>
          </a:p>
        </p:txBody>
      </p:sp>
      <p:sp>
        <p:nvSpPr>
          <p:cNvPr id="3" name="Content Placeholder 2">
            <a:extLst>
              <a:ext uri="{FF2B5EF4-FFF2-40B4-BE49-F238E27FC236}">
                <a16:creationId xmlns:a16="http://schemas.microsoft.com/office/drawing/2014/main" id="{A3DFA031-FADC-3AC2-873E-784D61F71143}"/>
              </a:ext>
            </a:extLst>
          </p:cNvPr>
          <p:cNvSpPr>
            <a:spLocks noGrp="1"/>
          </p:cNvSpPr>
          <p:nvPr>
            <p:ph idx="1"/>
          </p:nvPr>
        </p:nvSpPr>
        <p:spPr>
          <a:xfrm>
            <a:off x="838200" y="896815"/>
            <a:ext cx="10515600" cy="5745529"/>
          </a:xfrm>
        </p:spPr>
        <p:txBody>
          <a:bodyPr>
            <a:normAutofit lnSpcReduction="10000"/>
          </a:bodyPr>
          <a:lstStyle/>
          <a:p>
            <a:pPr>
              <a:lnSpc>
                <a:spcPct val="110000"/>
              </a:lnSpc>
            </a:pPr>
            <a:r>
              <a:rPr lang="en-US" sz="3200" dirty="0">
                <a:solidFill>
                  <a:schemeClr val="bg1"/>
                </a:solidFill>
                <a:latin typeface="Book Antiqua" panose="02040602050305030304" pitchFamily="18" charset="0"/>
              </a:rPr>
              <a:t>THE PEOPLE OF NINEVEH SHALL BE THERE- Matthew 12:41</a:t>
            </a:r>
          </a:p>
          <a:p>
            <a:pPr>
              <a:lnSpc>
                <a:spcPct val="110000"/>
              </a:lnSpc>
            </a:pPr>
            <a:r>
              <a:rPr lang="en-US" sz="3200" dirty="0">
                <a:solidFill>
                  <a:schemeClr val="bg1"/>
                </a:solidFill>
                <a:latin typeface="Book Antiqua" panose="02040602050305030304" pitchFamily="18" charset="0"/>
              </a:rPr>
              <a:t>THE QUEEN OF SHEBA SHALL BE THERE- Matthew 12:42</a:t>
            </a:r>
          </a:p>
          <a:p>
            <a:pPr>
              <a:lnSpc>
                <a:spcPct val="110000"/>
              </a:lnSpc>
            </a:pPr>
            <a:r>
              <a:rPr lang="en-US" sz="3200" dirty="0">
                <a:solidFill>
                  <a:schemeClr val="bg1"/>
                </a:solidFill>
                <a:latin typeface="Book Antiqua" panose="02040602050305030304" pitchFamily="18" charset="0"/>
              </a:rPr>
              <a:t>THEN THE GREAT JUDGE “SHALL SEPARATE THEM ONE FROM ANOTHER” – Matthew 25:32</a:t>
            </a:r>
          </a:p>
          <a:p>
            <a:pPr>
              <a:lnSpc>
                <a:spcPct val="110000"/>
              </a:lnSpc>
            </a:pPr>
            <a:r>
              <a:rPr lang="en-US" sz="3200" dirty="0">
                <a:solidFill>
                  <a:schemeClr val="bg1"/>
                </a:solidFill>
                <a:latin typeface="Book Antiqua" panose="02040602050305030304" pitchFamily="18" charset="0"/>
              </a:rPr>
              <a:t>THEN THE GREAT JUDGE SHALL WELCOME THE RIGHTEOUS INTO HEAVEN – Matthew 25:34</a:t>
            </a:r>
          </a:p>
          <a:p>
            <a:pPr>
              <a:lnSpc>
                <a:spcPct val="110000"/>
              </a:lnSpc>
            </a:pPr>
            <a:r>
              <a:rPr lang="en-US" sz="3200" dirty="0">
                <a:solidFill>
                  <a:schemeClr val="bg1"/>
                </a:solidFill>
                <a:latin typeface="Book Antiqua" panose="02040602050305030304" pitchFamily="18" charset="0"/>
              </a:rPr>
              <a:t>HE SHALL CONDEMN THE WICKED TO EVERLASTING PUNISHMENT – Matthew 25:41</a:t>
            </a:r>
          </a:p>
        </p:txBody>
      </p:sp>
    </p:spTree>
    <p:extLst>
      <p:ext uri="{BB962C8B-B14F-4D97-AF65-F5344CB8AC3E}">
        <p14:creationId xmlns:p14="http://schemas.microsoft.com/office/powerpoint/2010/main" val="371943713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21000">
              <a:srgbClr val="447FB4">
                <a:lumMod val="53000"/>
              </a:srgbClr>
            </a:gs>
            <a:gs pos="11000">
              <a:schemeClr val="accent5">
                <a:lumMod val="95000"/>
                <a:lumOff val="5000"/>
              </a:schemeClr>
            </a:gs>
            <a:gs pos="100000">
              <a:schemeClr val="accent5">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B61BC-8E1C-2D39-B9AA-1CFFD32F4256}"/>
              </a:ext>
            </a:extLst>
          </p:cNvPr>
          <p:cNvSpPr>
            <a:spLocks noGrp="1"/>
          </p:cNvSpPr>
          <p:nvPr>
            <p:ph type="ctrTitle"/>
          </p:nvPr>
        </p:nvSpPr>
        <p:spPr>
          <a:xfrm>
            <a:off x="1524000" y="4299438"/>
            <a:ext cx="9144000" cy="2481800"/>
          </a:xfrm>
        </p:spPr>
        <p:txBody>
          <a:bodyPr>
            <a:normAutofit fontScale="90000"/>
          </a:bodyPr>
          <a:lstStyle/>
          <a:p>
            <a:r>
              <a:rPr lang="en-US" dirty="0">
                <a:solidFill>
                  <a:schemeClr val="bg1"/>
                </a:solidFill>
                <a:latin typeface="Bookman Old Style" panose="02050604050505020204" pitchFamily="18" charset="0"/>
              </a:rPr>
              <a:t>Live Faithfully To His Every Command</a:t>
            </a:r>
            <a:br>
              <a:rPr lang="en-US" dirty="0">
                <a:solidFill>
                  <a:schemeClr val="bg1"/>
                </a:solidFill>
                <a:latin typeface="Bookman Old Style" panose="02050604050505020204" pitchFamily="18" charset="0"/>
              </a:rPr>
            </a:br>
            <a:r>
              <a:rPr lang="en-US" dirty="0">
                <a:solidFill>
                  <a:schemeClr val="bg1"/>
                </a:solidFill>
                <a:latin typeface="Bookman Old Style" panose="02050604050505020204" pitchFamily="18" charset="0"/>
              </a:rPr>
              <a:t>2 Peter 1:11</a:t>
            </a:r>
          </a:p>
        </p:txBody>
      </p:sp>
      <p:sp>
        <p:nvSpPr>
          <p:cNvPr id="4" name="Rectangle 3">
            <a:extLst>
              <a:ext uri="{FF2B5EF4-FFF2-40B4-BE49-F238E27FC236}">
                <a16:creationId xmlns:a16="http://schemas.microsoft.com/office/drawing/2014/main" id="{8C6F49D7-3377-D75C-8ECB-FD462548DFD8}"/>
              </a:ext>
            </a:extLst>
          </p:cNvPr>
          <p:cNvSpPr/>
          <p:nvPr/>
        </p:nvSpPr>
        <p:spPr>
          <a:xfrm>
            <a:off x="183484" y="76762"/>
            <a:ext cx="11825032" cy="4524315"/>
          </a:xfrm>
          <a:prstGeom prst="rect">
            <a:avLst/>
          </a:prstGeom>
          <a:noFill/>
        </p:spPr>
        <p:txBody>
          <a:bodyPr wrap="none" lIns="91440" tIns="45720" rIns="91440" bIns="45720">
            <a:spAutoFit/>
          </a:bodyPr>
          <a:lstStyle/>
          <a:p>
            <a:pPr algn="ctr"/>
            <a:r>
              <a:rPr lang="en-US" sz="72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MAKE READY</a:t>
            </a:r>
          </a:p>
          <a:p>
            <a:pPr algn="ctr"/>
            <a:r>
              <a:rPr lang="en-US" sz="72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 FOR THE COMING JUDGMENT</a:t>
            </a:r>
          </a:p>
          <a:p>
            <a:pPr algn="ctr"/>
            <a:r>
              <a:rPr lang="en-US" sz="72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BY OBEDIENCE TO THE</a:t>
            </a:r>
          </a:p>
          <a:p>
            <a:pPr algn="ctr"/>
            <a:r>
              <a:rPr lang="en-US" sz="72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GOSPEL</a:t>
            </a:r>
          </a:p>
        </p:txBody>
      </p:sp>
    </p:spTree>
    <p:extLst>
      <p:ext uri="{BB962C8B-B14F-4D97-AF65-F5344CB8AC3E}">
        <p14:creationId xmlns:p14="http://schemas.microsoft.com/office/powerpoint/2010/main" val="179622003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895</TotalTime>
  <Words>946</Words>
  <Application>Microsoft Office PowerPoint</Application>
  <PresentationFormat>Widescreen</PresentationFormat>
  <Paragraphs>70</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Book Antiqua</vt:lpstr>
      <vt:lpstr>Bookman Old Style</vt:lpstr>
      <vt:lpstr>Calibri</vt:lpstr>
      <vt:lpstr>Calibri Light</vt:lpstr>
      <vt:lpstr>Office Theme</vt:lpstr>
      <vt:lpstr>PowerPoint Presentation</vt:lpstr>
      <vt:lpstr>ROMANS 2:1-16</vt:lpstr>
      <vt:lpstr>THE DAY OF JUDGMENT IS CERTAIN</vt:lpstr>
      <vt:lpstr>THE DAY OF JUDGMENT IS CERTAIN</vt:lpstr>
      <vt:lpstr>WE KNOW THE JUDGE…</vt:lpstr>
      <vt:lpstr>WE KNOW THE STANDARD WILL BE THE GOSPEL</vt:lpstr>
      <vt:lpstr>WE KNOW THE STANDARD WILL BE THE GOSPEL</vt:lpstr>
      <vt:lpstr>WE KNOW HE WILL JUDGE THE WORLD</vt:lpstr>
      <vt:lpstr>THE BASIS OF JUDGMENT-</vt:lpstr>
      <vt:lpstr>THE SENTENCE WILL BE FINAL</vt:lpstr>
      <vt:lpstr>THE SENTENCE WILL BE FINAL</vt:lpstr>
      <vt:lpstr>A GREAT DAY!</vt:lpstr>
      <vt:lpstr>Live Faithfully To His Every Command 2 Peter 1:11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 Evans</dc:creator>
  <cp:lastModifiedBy>Gailen Evans</cp:lastModifiedBy>
  <cp:revision>18</cp:revision>
  <dcterms:created xsi:type="dcterms:W3CDTF">2023-05-09T20:45:13Z</dcterms:created>
  <dcterms:modified xsi:type="dcterms:W3CDTF">2023-05-12T02:53:11Z</dcterms:modified>
</cp:coreProperties>
</file>